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7" r:id="rId10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2" Type="http://schemas.openxmlformats.org/officeDocument/2006/relationships/slide" Target="slides/slide3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4" name="Google Shape;38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2.5 km of records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Small team of 5 people - GMB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Public Records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Heritage Policy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5" name="Google Shape;3845;p3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2.jpg"/></Relationships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5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 Archives</a:t>
            </a:r>
            <a:endParaRPr/>
          </a:p>
        </p:txBody>
      </p:sp>
      <p:sp>
        <p:nvSpPr>
          <p:cNvPr id="3848" name="Google Shape;3848;p588"/>
          <p:cNvSpPr txBox="1"/>
          <p:nvPr>
            <p:ph idx="1" type="body"/>
          </p:nvPr>
        </p:nvSpPr>
        <p:spPr>
          <a:xfrm>
            <a:off x="2411412" y="909638"/>
            <a:ext cx="8946759" cy="5017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0037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telegraph and telephone companies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Office telecommunications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 plc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phone books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Photographic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c500,000 images</a:t>
            </a: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over 2000 titles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Advertising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30,000 separate pieces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library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Artefacts</a:t>
            </a:r>
            <a:endParaRPr/>
          </a:p>
          <a:p>
            <a:pPr indent="-1524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nnerimage2.jpg" id="3849" name="Google Shape;3849;p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789384"/>
            <a:ext cx="1348978" cy="411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